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0" d="100"/>
          <a:sy n="70" d="100"/>
        </p:scale>
        <p:origin x="2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6980A-5069-498B-9B92-CDE759A2D72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B5EFE-B163-4332-B915-771DA8727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2FEB870-4559-252E-FA26-63E85A69E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25F473F-A1DF-2F23-7B33-B367134D9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86B4B15-7770-8700-7093-F2E7A1FA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C37333-D90A-E006-4511-04410D2C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9109ABF-59FB-0D69-4C66-EE3D28CE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0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0BAFDD-AAF6-032A-F923-94821999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13309BC-426A-04A0-C9DD-9E7B2EA99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E987BE3-382C-5215-682E-DD2F4935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04B523-DFF2-5F92-E893-34A87DF7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D09835F-55C7-624C-95E5-00E8D255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0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320FBBC-6B18-A7CC-FDBD-A979C112B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8329C0E-D69F-076C-B01C-4BC424EA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FB0DCB8-5E28-2848-9CC7-C375A9A0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5CCC6E2-8E10-28A5-B16A-AC57CC93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CC6FEF7-8B69-B268-DACE-A0D10896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821781-2929-6FD0-95A4-9DA1928D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34BA52-268D-4A72-30E8-F17CF1D8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76946CD-0353-3CD1-7B05-4BC2D9A7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2B082DC-AA62-33F2-30FA-3EEEAE24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FB398C1-D70D-14B9-E882-A1FAD9BD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7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C221D06-7655-42D6-79EB-2DD899E5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AA8921-3777-D8F0-C39C-660048957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877E0A4-1A04-15FD-5199-07E83DC2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EF625F-CCFA-63F6-528C-FA527097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2073599-C304-E71B-0441-7A270E47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9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B8DB07E-301E-1812-D942-4F189C6E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025721-469C-A16F-F821-D50DA0BF6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42CCC0E-6A2E-9453-DC21-D99D1BBBD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9F629D4-1CE7-74FF-E946-6A4F48C4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9EFCCE1-DFE2-613A-DF11-5B9AA16F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543D3A1-35EA-6C83-E3D3-CF8FBF2E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5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0F95D0-3154-A6E9-C2BF-5148C5B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F00CC66-9CD0-B6B4-8A22-EDFD249FF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D75657F-9033-3E4F-2844-79D4847B9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40385D7B-1310-8936-FE12-43BCBEC74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5F1CE86-1282-DFC7-F2F8-1BE9EB058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7A9A802-C62D-A0BC-E9E9-FE0F4407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EB387A2B-EB87-3F57-B5CC-65D664DA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2C3BCD5-A1FF-4366-590E-9F886A62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9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3132A6-FF71-80AB-8976-414B8F05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6B34D78-4E2A-1FA9-7AEF-2E32EC94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D21F110-34F9-36B9-766D-5142133B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53EDA72-3BB3-8697-B123-374A3D45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5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A4A953B-EF3A-20E7-9CC9-4C373D3DC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FC2E89E-0163-E024-1C97-D63F91AF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F567D69-0F96-36B2-7ACC-03B14CFD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3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E34B69-22DD-9CE4-00A0-1F556906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778C658-76D0-0B8B-DA85-EA67006D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7BD3C1B-EB7C-4A8C-7FE8-D2F5E85B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1AC0067-879F-830E-80CA-190994F8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62D5DCC-3F3F-0DA8-9FB7-4788A6DC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3C181-2C2F-270E-B20A-89342A1D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0BF3F5-1B6D-8249-403C-6DF94EAD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5531ACC0-B253-14E8-61CC-2E1B3FF1B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77BD155-4AE7-C054-1625-11E32F8EB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D78E275-C4FA-BF0E-A53C-D0DD2189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12335F7-E30F-C2B8-D016-0B3B2936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0C395E0-E10C-425E-1D6C-AC9A6194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44B5FCB-4B85-E3EB-6A83-235F6121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F8F7ED1-9B28-5E98-7DD0-3EA421499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A67B699-39D2-CEB6-4CB0-A3F240913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123D-836F-470B-B263-BA8132E4A2C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2655120-F6CF-1ACE-00C8-A2BA88239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893117D-930C-8C0A-A369-D3C5343B1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1315-8F95-4FC5-BB5E-325666397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id="{EE084BC8-7CB7-37D3-4B19-E6E8C0D2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363" y="-2373802"/>
            <a:ext cx="1400612" cy="1400612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6B817F47-A0B3-988F-F135-6B02A7A59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061" y="3699804"/>
            <a:ext cx="8979877" cy="2392215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dirty="0">
                <a:latin typeface="Itim" panose="00000500000000000000" pitchFamily="2" charset="-34"/>
                <a:cs typeface="Itim" panose="00000500000000000000" pitchFamily="2" charset="-34"/>
              </a:rPr>
              <a:t> 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636BB60-9844-A721-87E7-D89690D4B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7345" y="5362611"/>
            <a:ext cx="4906107" cy="1655762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00"/>
                </a:solidFill>
                <a:latin typeface="VT323" panose="00000509000000000000" pitchFamily="49" charset="0"/>
              </a:rPr>
              <a:t>A presentation</a:t>
            </a:r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B0626D21-4F6B-37FB-F8D2-6628D2CC8C66}"/>
              </a:ext>
            </a:extLst>
          </p:cNvPr>
          <p:cNvSpPr txBox="1">
            <a:spLocks/>
          </p:cNvSpPr>
          <p:nvPr/>
        </p:nvSpPr>
        <p:spPr>
          <a:xfrm>
            <a:off x="2123048" y="3713873"/>
            <a:ext cx="7945901" cy="17732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tim" panose="00000500000000000000" pitchFamily="2" charset="-34"/>
                <a:cs typeface="Itim" panose="00000500000000000000" pitchFamily="2" charset="-34"/>
              </a:rPr>
              <a:t>The Journey To Understand Happiness</a:t>
            </a: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84A1AA30-81B8-6544-8613-9EEDA31F4151}"/>
              </a:ext>
            </a:extLst>
          </p:cNvPr>
          <p:cNvSpPr/>
          <p:nvPr/>
        </p:nvSpPr>
        <p:spPr>
          <a:xfrm>
            <a:off x="-5149517" y="962526"/>
            <a:ext cx="4668253" cy="16122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Itim" panose="00000500000000000000" pitchFamily="2" charset="-34"/>
                <a:cs typeface="Itim" panose="00000500000000000000" pitchFamily="2" charset="-34"/>
              </a:rPr>
              <a:t>Made by Thai An Nguyen </a:t>
            </a:r>
          </a:p>
        </p:txBody>
      </p:sp>
    </p:spTree>
    <p:extLst>
      <p:ext uri="{BB962C8B-B14F-4D97-AF65-F5344CB8AC3E}">
        <p14:creationId xmlns:p14="http://schemas.microsoft.com/office/powerpoint/2010/main" val="30164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7018">
        <p14:doors dir="vert"/>
      </p:transition>
    </mc:Choice>
    <mc:Fallback xmlns="">
      <p:transition spd="slow" advTm="97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1.52565 -0.00926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76" y="-46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1.48148E-6 L -1.31693 1.21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46" y="6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6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A3EC-1D40-C62A-B5DA-6BFB6902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421396"/>
            <a:ext cx="9647903" cy="1325563"/>
          </a:xfrm>
          <a:solidFill>
            <a:schemeClr val="accent1">
              <a:lumMod val="75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D1D0A-FB56-8761-193D-D989A7234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7" y="2056448"/>
            <a:ext cx="5781159" cy="3570629"/>
          </a:xfrm>
          <a:solidFill>
            <a:schemeClr val="bg1">
              <a:alpha val="8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PERSONAL INFORMATION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REASON BEHIND THE CREATION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TOOLS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DESIGN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DEMO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Q&amp;A</a:t>
            </a:r>
          </a:p>
          <a:p>
            <a:pPr marL="0" indent="0">
              <a:buNone/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F707E-D220-2415-284F-3BBE7D21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31" y="2056447"/>
            <a:ext cx="3570630" cy="35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3BE1-0EE6-E44C-3383-1AD0C536086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  <a:alpha val="6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1. Personal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B9A4-5273-16C2-C030-931C9D0C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8366" cy="4351338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NAME: Nguyen Thai An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CLASS: 10D1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SCHOOL: Yen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High School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HOBBIES &amp; FAVORITE: Video games; Listen to music; Watching film; Read books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78451-A4E1-31EE-4774-78FF06E8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2287"/>
            <a:ext cx="5257801" cy="2957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55E21-71BE-E655-94A1-593BC5FA6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851400"/>
            <a:ext cx="5302252" cy="132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853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326C-FA41-7CBC-9E2F-954A82BF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4" y="1968842"/>
            <a:ext cx="10594144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VT323" panose="00000509000000000000" pitchFamily="49" charset="0"/>
              </a:rPr>
              <a:t>2. REASON BEHIND</a:t>
            </a:r>
            <a:br>
              <a:rPr lang="en-US" sz="5400" b="1" dirty="0">
                <a:solidFill>
                  <a:schemeClr val="bg1">
                    <a:lumMod val="85000"/>
                  </a:schemeClr>
                </a:solidFill>
                <a:latin typeface="VT323" panose="00000509000000000000" pitchFamily="49" charset="0"/>
              </a:rPr>
            </a:b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VT323" panose="00000509000000000000" pitchFamily="49" charset="0"/>
              </a:rPr>
              <a:t>    THE CREATION</a:t>
            </a:r>
          </a:p>
        </p:txBody>
      </p:sp>
    </p:spTree>
    <p:extLst>
      <p:ext uri="{BB962C8B-B14F-4D97-AF65-F5344CB8AC3E}">
        <p14:creationId xmlns:p14="http://schemas.microsoft.com/office/powerpoint/2010/main" val="427996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E0F5-5ABB-DD98-A1C4-BC9DC552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20" y="367690"/>
            <a:ext cx="4346918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6699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3.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9A82-6431-20B6-50CF-10D3494C4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2" y="198867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0070C0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HTML 5</a:t>
            </a: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0070C0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CSS</a:t>
            </a: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0070C0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Java Script</a:t>
            </a:r>
          </a:p>
          <a:p>
            <a:pPr>
              <a:spcBef>
                <a:spcPts val="0"/>
              </a:spcBef>
            </a:pPr>
            <a:r>
              <a:rPr lang="en-US" sz="4000" dirty="0" err="1">
                <a:solidFill>
                  <a:srgbClr val="0070C0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Pixlr</a:t>
            </a:r>
            <a:r>
              <a:rPr lang="en-US" sz="4000" dirty="0">
                <a:solidFill>
                  <a:srgbClr val="0070C0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Editor</a:t>
            </a: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0070C0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Adobe Illustrator</a:t>
            </a:r>
          </a:p>
        </p:txBody>
      </p:sp>
      <p:pic>
        <p:nvPicPr>
          <p:cNvPr id="8" name="Picture 10" descr="โลโก้ Html ที่ Html5 - ภาพฟรีบน Pixabay">
            <a:extLst>
              <a:ext uri="{FF2B5EF4-FFF2-40B4-BE49-F238E27FC236}">
                <a16:creationId xmlns:a16="http://schemas.microsoft.com/office/drawing/2014/main" id="{F1724830-3899-00DB-BAE2-7002B41B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49675" y="1117385"/>
            <a:ext cx="2146221" cy="2146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8" descr="Tutorial Review - Learn CSS">
            <a:extLst>
              <a:ext uri="{FF2B5EF4-FFF2-40B4-BE49-F238E27FC236}">
                <a16:creationId xmlns:a16="http://schemas.microsoft.com/office/drawing/2014/main" id="{9E559C34-469A-6D4F-C4FB-633239D76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7932" y="2190496"/>
            <a:ext cx="4038600" cy="4038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30" descr="Pixlr App Download | Pixlr Express Apk for Android &amp; iOS - Snapseed PC  Online">
            <a:extLst>
              <a:ext uri="{FF2B5EF4-FFF2-40B4-BE49-F238E27FC236}">
                <a16:creationId xmlns:a16="http://schemas.microsoft.com/office/drawing/2014/main" id="{944D94DD-972A-C727-3491-8618EDCF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21853" y="1757602"/>
            <a:ext cx="2362200" cy="1122271"/>
          </a:xfrm>
          <a:prstGeom prst="rect">
            <a:avLst/>
          </a:prstGeom>
          <a:noFill/>
        </p:spPr>
      </p:pic>
      <p:pic>
        <p:nvPicPr>
          <p:cNvPr id="11" name="Picture 4" descr="JavaScript là gì? Làm thế nào để kích hoạt tính năng Javascript - WEBICO  BLOG">
            <a:extLst>
              <a:ext uri="{FF2B5EF4-FFF2-40B4-BE49-F238E27FC236}">
                <a16:creationId xmlns:a16="http://schemas.microsoft.com/office/drawing/2014/main" id="{F7AFFF64-B4AD-4A6F-182D-16569C64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52" y="3351339"/>
            <a:ext cx="3139434" cy="17655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06729-DDB1-FAD3-6166-94028D6F10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72" y="1309263"/>
            <a:ext cx="3139434" cy="1841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8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7D8F2E-0645-ACF3-679B-4C0E5CAC3E98}"/>
              </a:ext>
            </a:extLst>
          </p:cNvPr>
          <p:cNvSpPr/>
          <p:nvPr/>
        </p:nvSpPr>
        <p:spPr>
          <a:xfrm>
            <a:off x="691661" y="1778391"/>
            <a:ext cx="10515600" cy="484109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CD2FA-E224-F632-83E4-79703454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61" y="238516"/>
            <a:ext cx="10515600" cy="1325563"/>
          </a:xfrm>
          <a:solidFill>
            <a:schemeClr val="accent1">
              <a:alpha val="85000"/>
            </a:schemeClr>
          </a:solidFill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VT323" panose="00000509000000000000" pitchFamily="49" charset="0"/>
              </a:rPr>
              <a:t> 4.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C5239-745E-7EB3-7AC2-00B21681C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74" y="1778391"/>
            <a:ext cx="4468335" cy="2513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99A0D-4DC5-6BF8-0352-A695811D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76" y="3429000"/>
            <a:ext cx="3997943" cy="2248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6E14B-E5AC-356A-F67D-7A857FABE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42" y="3995964"/>
            <a:ext cx="4118783" cy="231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7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5E70-2B87-DB0B-3256-50C418F8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3437"/>
            <a:ext cx="5317588" cy="132556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5. DEMO</a:t>
            </a:r>
          </a:p>
        </p:txBody>
      </p:sp>
    </p:spTree>
    <p:extLst>
      <p:ext uri="{BB962C8B-B14F-4D97-AF65-F5344CB8AC3E}">
        <p14:creationId xmlns:p14="http://schemas.microsoft.com/office/powerpoint/2010/main" val="243585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8D22-5446-BB28-251E-8B0C7937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995" y="2428593"/>
            <a:ext cx="2946010" cy="1325563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006699"/>
                </a:solidFill>
                <a:latin typeface="VT323" panose="00000509000000000000" pitchFamily="49" charset="0"/>
              </a:rPr>
              <a:t>6. Q&amp;A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0271C-EBC7-B9FE-0014-37B4223DA7BE}"/>
              </a:ext>
            </a:extLst>
          </p:cNvPr>
          <p:cNvCxnSpPr/>
          <p:nvPr/>
        </p:nvCxnSpPr>
        <p:spPr>
          <a:xfrm>
            <a:off x="4262511" y="3740088"/>
            <a:ext cx="3868615" cy="0"/>
          </a:xfrm>
          <a:prstGeom prst="line">
            <a:avLst/>
          </a:prstGeom>
          <a:ln w="698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123847-2FA1-750C-00F7-FE15E6424D20}"/>
              </a:ext>
            </a:extLst>
          </p:cNvPr>
          <p:cNvSpPr txBox="1"/>
          <p:nvPr/>
        </p:nvSpPr>
        <p:spPr>
          <a:xfrm>
            <a:off x="4590096" y="3754156"/>
            <a:ext cx="321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Answering questions</a:t>
            </a:r>
          </a:p>
        </p:txBody>
      </p:sp>
    </p:spTree>
    <p:extLst>
      <p:ext uri="{BB962C8B-B14F-4D97-AF65-F5344CB8AC3E}">
        <p14:creationId xmlns:p14="http://schemas.microsoft.com/office/powerpoint/2010/main" val="351118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D7903F4-5679-EE90-7D81-97ABB155B0BE}"/>
              </a:ext>
            </a:extLst>
          </p:cNvPr>
          <p:cNvSpPr txBox="1"/>
          <p:nvPr/>
        </p:nvSpPr>
        <p:spPr>
          <a:xfrm>
            <a:off x="1695451" y="1314450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Itim" panose="00000500000000000000" pitchFamily="2" charset="-34"/>
                <a:cs typeface="Itim" panose="00000500000000000000" pitchFamily="2" charset="-34"/>
              </a:rPr>
              <a:t>Thank you for</a:t>
            </a:r>
          </a:p>
          <a:p>
            <a:r>
              <a:rPr lang="en-US" sz="4400" dirty="0">
                <a:latin typeface="Itim" panose="00000500000000000000" pitchFamily="2" charset="-34"/>
                <a:cs typeface="Itim" panose="00000500000000000000" pitchFamily="2" charset="-34"/>
              </a:rPr>
              <a:t>participate in this lesson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873C319-E2A1-279C-B9C0-5832236C9770}"/>
              </a:ext>
            </a:extLst>
          </p:cNvPr>
          <p:cNvSpPr/>
          <p:nvPr/>
        </p:nvSpPr>
        <p:spPr>
          <a:xfrm>
            <a:off x="0" y="3257550"/>
            <a:ext cx="12192000" cy="3600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C1590D69-272B-BF8C-1821-D69175611E40}"/>
              </a:ext>
            </a:extLst>
          </p:cNvPr>
          <p:cNvSpPr txBox="1"/>
          <p:nvPr/>
        </p:nvSpPr>
        <p:spPr>
          <a:xfrm>
            <a:off x="1873994" y="4408433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VT323" panose="00000509000000000000" pitchFamily="49" charset="0"/>
              </a:rPr>
              <a:t>And goodbye!</a:t>
            </a:r>
          </a:p>
        </p:txBody>
      </p:sp>
      <p:sp>
        <p:nvSpPr>
          <p:cNvPr id="2" name="Heart 1">
            <a:extLst>
              <a:ext uri="{FF2B5EF4-FFF2-40B4-BE49-F238E27FC236}">
                <a16:creationId xmlns:a16="http://schemas.microsoft.com/office/drawing/2014/main" id="{994CFBE4-C860-E57C-A2EA-E6F83F767D7D}"/>
              </a:ext>
            </a:extLst>
          </p:cNvPr>
          <p:cNvSpPr/>
          <p:nvPr/>
        </p:nvSpPr>
        <p:spPr>
          <a:xfrm rot="681378">
            <a:off x="7768457" y="4000908"/>
            <a:ext cx="1936652" cy="196173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1B4FF14E-ED97-985C-E7A2-A8497CD53FC9}"/>
              </a:ext>
            </a:extLst>
          </p:cNvPr>
          <p:cNvSpPr/>
          <p:nvPr/>
        </p:nvSpPr>
        <p:spPr>
          <a:xfrm rot="19281319">
            <a:off x="7562839" y="4752276"/>
            <a:ext cx="1321507" cy="1321213"/>
          </a:xfrm>
          <a:prstGeom prst="hear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166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115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Itim</vt:lpstr>
      <vt:lpstr>Times New Roman</vt:lpstr>
      <vt:lpstr>VT323</vt:lpstr>
      <vt:lpstr>Chủ đề Office</vt:lpstr>
      <vt:lpstr> </vt:lpstr>
      <vt:lpstr>  Index</vt:lpstr>
      <vt:lpstr> 1. Personal Information</vt:lpstr>
      <vt:lpstr>2. REASON BEHIND     THE CREATION</vt:lpstr>
      <vt:lpstr>3. TOOLS</vt:lpstr>
      <vt:lpstr> 4. DESIGN</vt:lpstr>
      <vt:lpstr>5. DEMO</vt:lpstr>
      <vt:lpstr>6. 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chibi- chibi</dc:creator>
  <cp:lastModifiedBy>chibi- chibi</cp:lastModifiedBy>
  <cp:revision>14</cp:revision>
  <dcterms:created xsi:type="dcterms:W3CDTF">2023-03-30T05:53:13Z</dcterms:created>
  <dcterms:modified xsi:type="dcterms:W3CDTF">2023-04-02T09:31:52Z</dcterms:modified>
</cp:coreProperties>
</file>